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6" r:id="rId12"/>
    <p:sldId id="277" r:id="rId13"/>
    <p:sldId id="273" r:id="rId14"/>
    <p:sldId id="274" r:id="rId15"/>
    <p:sldId id="275" r:id="rId16"/>
    <p:sldId id="278" r:id="rId17"/>
    <p:sldId id="279" r:id="rId1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te concede </a:t>
            </a:r>
          </a:p>
          <a:p>
            <a:r>
              <a:rPr lang="pt-BR" dirty="0"/>
              <a:t>perdão pela cruz; </a:t>
            </a:r>
          </a:p>
          <a:p>
            <a:r>
              <a:rPr lang="pt-BR" dirty="0"/>
              <a:t>Em Deus, um livre perdão! </a:t>
            </a:r>
          </a:p>
        </p:txBody>
      </p:sp>
    </p:spTree>
    <p:extLst>
      <p:ext uri="{BB962C8B-B14F-4D97-AF65-F5344CB8AC3E}">
        <p14:creationId xmlns:p14="http://schemas.microsoft.com/office/powerpoint/2010/main" val="1878898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CC12AA-A2A9-4828-BA1C-6A93958185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está pronto </a:t>
            </a:r>
          </a:p>
          <a:p>
            <a:r>
              <a:rPr lang="pt-BR" dirty="0" err="1"/>
              <a:t>p’ra</a:t>
            </a:r>
            <a:r>
              <a:rPr lang="pt-BR" dirty="0"/>
              <a:t> te perdoar, </a:t>
            </a:r>
          </a:p>
          <a:p>
            <a:r>
              <a:rPr lang="pt-BR" dirty="0" err="1"/>
              <a:t>P’ra</a:t>
            </a:r>
            <a:r>
              <a:rPr lang="pt-BR" dirty="0"/>
              <a:t> te perdoar, </a:t>
            </a:r>
          </a:p>
          <a:p>
            <a:r>
              <a:rPr lang="pt-BR" dirty="0" err="1"/>
              <a:t>p’ra</a:t>
            </a:r>
            <a:r>
              <a:rPr lang="pt-BR" dirty="0"/>
              <a:t> te perdoar! </a:t>
            </a:r>
          </a:p>
        </p:txBody>
      </p:sp>
    </p:spTree>
    <p:extLst>
      <p:ext uri="{BB962C8B-B14F-4D97-AF65-F5344CB8AC3E}">
        <p14:creationId xmlns:p14="http://schemas.microsoft.com/office/powerpoint/2010/main" val="3084918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EF34DC5-C0B3-436D-B0C0-1FC2F00154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pecador, </a:t>
            </a:r>
          </a:p>
          <a:p>
            <a:r>
              <a:rPr lang="pt-BR" dirty="0"/>
              <a:t>por que não aceitar? </a:t>
            </a:r>
          </a:p>
          <a:p>
            <a:r>
              <a:rPr lang="pt-BR" dirty="0"/>
              <a:t>Em Deus há livre perdão!</a:t>
            </a:r>
          </a:p>
        </p:txBody>
      </p:sp>
    </p:spTree>
    <p:extLst>
      <p:ext uri="{BB962C8B-B14F-4D97-AF65-F5344CB8AC3E}">
        <p14:creationId xmlns:p14="http://schemas.microsoft.com/office/powerpoint/2010/main" val="2299133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NEle</a:t>
            </a:r>
            <a:r>
              <a:rPr lang="pt-BR" dirty="0"/>
              <a:t>, há perdão </a:t>
            </a:r>
          </a:p>
          <a:p>
            <a:r>
              <a:rPr lang="pt-BR" dirty="0"/>
              <a:t>para aquele que crer, </a:t>
            </a:r>
          </a:p>
          <a:p>
            <a:r>
              <a:rPr lang="pt-BR" dirty="0"/>
              <a:t>Aquele que crer, </a:t>
            </a:r>
          </a:p>
          <a:p>
            <a:r>
              <a:rPr lang="pt-BR" dirty="0"/>
              <a:t>aquele que crer! </a:t>
            </a:r>
          </a:p>
        </p:txBody>
      </p:sp>
    </p:spTree>
    <p:extLst>
      <p:ext uri="{BB962C8B-B14F-4D97-AF65-F5344CB8AC3E}">
        <p14:creationId xmlns:p14="http://schemas.microsoft.com/office/powerpoint/2010/main" val="2081096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mesmo agora, tu podes obter </a:t>
            </a:r>
          </a:p>
          <a:p>
            <a:r>
              <a:rPr lang="pt-BR" dirty="0"/>
              <a:t>De Deus, um livre perdão! </a:t>
            </a:r>
          </a:p>
          <a:p>
            <a:r>
              <a:rPr lang="pt-BR" dirty="0"/>
              <a:t>Cristo te espera, sim, </a:t>
            </a:r>
          </a:p>
          <a:p>
            <a:r>
              <a:rPr lang="pt-BR" dirty="0"/>
              <a:t>vem como estás, </a:t>
            </a:r>
          </a:p>
        </p:txBody>
      </p:sp>
    </p:spTree>
    <p:extLst>
      <p:ext uri="{BB962C8B-B14F-4D97-AF65-F5344CB8AC3E}">
        <p14:creationId xmlns:p14="http://schemas.microsoft.com/office/powerpoint/2010/main" val="715423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vem como estás, </a:t>
            </a:r>
          </a:p>
          <a:p>
            <a:r>
              <a:rPr lang="pt-BR" dirty="0"/>
              <a:t>sim, vem como estás; </a:t>
            </a:r>
          </a:p>
          <a:p>
            <a:r>
              <a:rPr lang="pt-BR" dirty="0"/>
              <a:t>Ó, vem agora, pois receberás </a:t>
            </a:r>
          </a:p>
          <a:p>
            <a:r>
              <a:rPr lang="pt-BR" dirty="0"/>
              <a:t>De Deus, um livre perdão!</a:t>
            </a:r>
          </a:p>
        </p:txBody>
      </p:sp>
    </p:spTree>
    <p:extLst>
      <p:ext uri="{BB962C8B-B14F-4D97-AF65-F5344CB8AC3E}">
        <p14:creationId xmlns:p14="http://schemas.microsoft.com/office/powerpoint/2010/main" val="300330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CC12AA-A2A9-4828-BA1C-6A93958185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está pronto </a:t>
            </a:r>
          </a:p>
          <a:p>
            <a:r>
              <a:rPr lang="pt-BR" dirty="0" err="1"/>
              <a:t>p’ra</a:t>
            </a:r>
            <a:r>
              <a:rPr lang="pt-BR" dirty="0"/>
              <a:t> te perdoar, </a:t>
            </a:r>
          </a:p>
          <a:p>
            <a:r>
              <a:rPr lang="pt-BR" dirty="0" err="1"/>
              <a:t>P’ra</a:t>
            </a:r>
            <a:r>
              <a:rPr lang="pt-BR" dirty="0"/>
              <a:t> te perdoar, </a:t>
            </a:r>
          </a:p>
          <a:p>
            <a:r>
              <a:rPr lang="pt-BR" dirty="0" err="1"/>
              <a:t>p’ra</a:t>
            </a:r>
            <a:r>
              <a:rPr lang="pt-BR" dirty="0"/>
              <a:t> te perdoar! </a:t>
            </a:r>
          </a:p>
        </p:txBody>
      </p:sp>
    </p:spTree>
    <p:extLst>
      <p:ext uri="{BB962C8B-B14F-4D97-AF65-F5344CB8AC3E}">
        <p14:creationId xmlns:p14="http://schemas.microsoft.com/office/powerpoint/2010/main" val="3996213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EF34DC5-C0B3-436D-B0C0-1FC2F00154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pecador, </a:t>
            </a:r>
          </a:p>
          <a:p>
            <a:r>
              <a:rPr lang="pt-BR" dirty="0"/>
              <a:t>por que não aceitar? </a:t>
            </a:r>
          </a:p>
          <a:p>
            <a:r>
              <a:rPr lang="pt-BR" dirty="0"/>
              <a:t>Em Deus há livre perdão!</a:t>
            </a:r>
          </a:p>
        </p:txBody>
      </p:sp>
    </p:spTree>
    <p:extLst>
      <p:ext uri="{BB962C8B-B14F-4D97-AF65-F5344CB8AC3E}">
        <p14:creationId xmlns:p14="http://schemas.microsoft.com/office/powerpoint/2010/main" val="525317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 a Jesus, </a:t>
            </a:r>
          </a:p>
          <a:p>
            <a:r>
              <a:rPr lang="pt-BR" dirty="0"/>
              <a:t>pois há livre perdão, </a:t>
            </a:r>
          </a:p>
          <a:p>
            <a:r>
              <a:rPr lang="pt-BR" dirty="0"/>
              <a:t>Há livre perdão, há livre perdão!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pecador, aceitar este dom: </a:t>
            </a:r>
          </a:p>
          <a:p>
            <a:r>
              <a:rPr lang="pt-BR" dirty="0"/>
              <a:t>De Deus, um livre perdão! </a:t>
            </a:r>
          </a:p>
          <a:p>
            <a:r>
              <a:rPr lang="pt-BR" dirty="0"/>
              <a:t>Vem, pois, agora, </a:t>
            </a:r>
          </a:p>
          <a:p>
            <a:r>
              <a:rPr lang="pt-BR" dirty="0"/>
              <a:t>em Jesus confiar, </a:t>
            </a:r>
          </a:p>
        </p:txBody>
      </p:sp>
    </p:spTree>
    <p:extLst>
      <p:ext uri="{BB962C8B-B14F-4D97-AF65-F5344CB8AC3E}">
        <p14:creationId xmlns:p14="http://schemas.microsoft.com/office/powerpoint/2010/main" val="4255856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</a:t>
            </a:r>
            <a:r>
              <a:rPr lang="pt-BR" dirty="0" err="1"/>
              <a:t>nEle</a:t>
            </a:r>
            <a:r>
              <a:rPr lang="pt-BR" dirty="0"/>
              <a:t> confiar, só </a:t>
            </a:r>
            <a:r>
              <a:rPr lang="pt-BR" dirty="0" err="1"/>
              <a:t>nEle</a:t>
            </a:r>
            <a:r>
              <a:rPr lang="pt-BR" dirty="0"/>
              <a:t> confiar; </a:t>
            </a:r>
          </a:p>
          <a:p>
            <a:r>
              <a:rPr lang="pt-BR" dirty="0"/>
              <a:t>Vida perene vais </a:t>
            </a:r>
            <a:r>
              <a:rPr lang="pt-BR" dirty="0" err="1"/>
              <a:t>nEle</a:t>
            </a:r>
            <a:r>
              <a:rPr lang="pt-BR" dirty="0"/>
              <a:t> encontrar; </a:t>
            </a:r>
          </a:p>
          <a:p>
            <a:r>
              <a:rPr lang="pt-BR" dirty="0"/>
              <a:t>De Deus, um livre perdão!</a:t>
            </a:r>
          </a:p>
        </p:txBody>
      </p:sp>
    </p:spTree>
    <p:extLst>
      <p:ext uri="{BB962C8B-B14F-4D97-AF65-F5344CB8AC3E}">
        <p14:creationId xmlns:p14="http://schemas.microsoft.com/office/powerpoint/2010/main" val="3759774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CC12AA-A2A9-4828-BA1C-6A93958185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está pronto </a:t>
            </a:r>
          </a:p>
          <a:p>
            <a:r>
              <a:rPr lang="pt-BR" dirty="0" err="1"/>
              <a:t>p’ra</a:t>
            </a:r>
            <a:r>
              <a:rPr lang="pt-BR" dirty="0"/>
              <a:t> te perdoar, </a:t>
            </a:r>
          </a:p>
          <a:p>
            <a:r>
              <a:rPr lang="pt-BR" dirty="0" err="1"/>
              <a:t>P’ra</a:t>
            </a:r>
            <a:r>
              <a:rPr lang="pt-BR" dirty="0"/>
              <a:t> te perdoar, </a:t>
            </a:r>
          </a:p>
          <a:p>
            <a:r>
              <a:rPr lang="pt-BR" dirty="0" err="1"/>
              <a:t>p’ra</a:t>
            </a:r>
            <a:r>
              <a:rPr lang="pt-BR" dirty="0"/>
              <a:t> te perdoar! </a:t>
            </a:r>
          </a:p>
        </p:txBody>
      </p:sp>
    </p:spTree>
    <p:extLst>
      <p:ext uri="{BB962C8B-B14F-4D97-AF65-F5344CB8AC3E}">
        <p14:creationId xmlns:p14="http://schemas.microsoft.com/office/powerpoint/2010/main" val="766889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EF34DC5-C0B3-436D-B0C0-1FC2F00154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pecador, </a:t>
            </a:r>
          </a:p>
          <a:p>
            <a:r>
              <a:rPr lang="pt-BR" dirty="0"/>
              <a:t>por que não aceitar? </a:t>
            </a:r>
          </a:p>
          <a:p>
            <a:r>
              <a:rPr lang="pt-BR" dirty="0"/>
              <a:t>Em Deus há livre perdão!</a:t>
            </a:r>
          </a:p>
        </p:txBody>
      </p:sp>
    </p:spTree>
    <p:extLst>
      <p:ext uri="{BB962C8B-B14F-4D97-AF65-F5344CB8AC3E}">
        <p14:creationId xmlns:p14="http://schemas.microsoft.com/office/powerpoint/2010/main" val="464129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Basta pensar só no </a:t>
            </a:r>
          </a:p>
          <a:p>
            <a:r>
              <a:rPr lang="pt-BR" dirty="0"/>
              <a:t>Seu grande amor, </a:t>
            </a:r>
          </a:p>
          <a:p>
            <a:r>
              <a:rPr lang="pt-BR" dirty="0"/>
              <a:t>No Seu grande amor, </a:t>
            </a:r>
          </a:p>
          <a:p>
            <a:r>
              <a:rPr lang="pt-BR" dirty="0"/>
              <a:t>no Seu grande amor, </a:t>
            </a:r>
          </a:p>
        </p:txBody>
      </p:sp>
    </p:spTree>
    <p:extLst>
      <p:ext uri="{BB962C8B-B14F-4D97-AF65-F5344CB8AC3E}">
        <p14:creationId xmlns:p14="http://schemas.microsoft.com/office/powerpoint/2010/main" val="3244375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Seu sofrer e na </a:t>
            </a:r>
          </a:p>
          <a:p>
            <a:r>
              <a:rPr lang="pt-BR" dirty="0"/>
              <a:t>morte de horror, </a:t>
            </a:r>
          </a:p>
          <a:p>
            <a:r>
              <a:rPr lang="pt-BR" dirty="0" err="1"/>
              <a:t>P’ra</a:t>
            </a:r>
            <a:r>
              <a:rPr lang="pt-BR" dirty="0"/>
              <a:t> ver que há livre perdão! </a:t>
            </a:r>
          </a:p>
        </p:txBody>
      </p:sp>
    </p:spTree>
    <p:extLst>
      <p:ext uri="{BB962C8B-B14F-4D97-AF65-F5344CB8AC3E}">
        <p14:creationId xmlns:p14="http://schemas.microsoft.com/office/powerpoint/2010/main" val="918043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DEUS HÁ LIVRE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Arrependido, te entrega a Jesus, </a:t>
            </a:r>
          </a:p>
          <a:p>
            <a:r>
              <a:rPr lang="pt-BR" dirty="0"/>
              <a:t>Te entrega a Jesus, </a:t>
            </a:r>
          </a:p>
          <a:p>
            <a:r>
              <a:rPr lang="pt-BR" dirty="0"/>
              <a:t>te entrega a Jesus; </a:t>
            </a:r>
          </a:p>
        </p:txBody>
      </p:sp>
    </p:spTree>
    <p:extLst>
      <p:ext uri="{BB962C8B-B14F-4D97-AF65-F5344CB8AC3E}">
        <p14:creationId xmlns:p14="http://schemas.microsoft.com/office/powerpoint/2010/main" val="3310272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385</Words>
  <Application>Microsoft Office PowerPoint</Application>
  <PresentationFormat>Apresentação na tela (16:9)</PresentationFormat>
  <Paragraphs>90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  <vt:lpstr>EM DEUS HÁ LIVRE PERDÃO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2019-06-12T22:02:31Z</dcterms:modified>
</cp:coreProperties>
</file>

<file path=docProps/thumbnail.jpeg>
</file>